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70" r:id="rId10"/>
    <p:sldId id="266" r:id="rId11"/>
    <p:sldId id="280" r:id="rId12"/>
    <p:sldId id="267" r:id="rId13"/>
    <p:sldId id="281" r:id="rId14"/>
    <p:sldId id="284" r:id="rId15"/>
    <p:sldId id="282" r:id="rId16"/>
    <p:sldId id="271" r:id="rId17"/>
    <p:sldId id="272" r:id="rId18"/>
    <p:sldId id="291" r:id="rId19"/>
    <p:sldId id="283" r:id="rId20"/>
    <p:sldId id="268" r:id="rId21"/>
    <p:sldId id="274" r:id="rId22"/>
    <p:sldId id="285" r:id="rId23"/>
    <p:sldId id="278" r:id="rId24"/>
    <p:sldId id="260" r:id="rId25"/>
    <p:sldId id="287" r:id="rId26"/>
    <p:sldId id="276" r:id="rId27"/>
    <p:sldId id="286" r:id="rId28"/>
    <p:sldId id="289" r:id="rId29"/>
    <p:sldId id="288" r:id="rId30"/>
    <p:sldId id="292" r:id="rId31"/>
    <p:sldId id="293" r:id="rId32"/>
    <p:sldId id="294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1"/>
  </p:normalViewPr>
  <p:slideViewPr>
    <p:cSldViewPr snapToGrid="0" snapToObjects="1">
      <p:cViewPr varScale="1">
        <p:scale>
          <a:sx n="137" d="100"/>
          <a:sy n="137" d="100"/>
        </p:scale>
        <p:origin x="2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neopixel-uberguide/" TargetMode="External"/><Relationship Id="rId3" Type="http://schemas.openxmlformats.org/officeDocument/2006/relationships/hyperlink" Target="https://www.youtube.com/watch?time_continue=41&amp;v=HO6xQMR8naw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dafruit.com/datasheets/WS2811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neopixel-uberguide/arduino-library-installa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and </a:t>
            </a:r>
            <a:r>
              <a:rPr lang="en-US" dirty="0" smtClean="0"/>
              <a:t>the WS2811 LED Array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31" y="1865404"/>
            <a:ext cx="6494584" cy="43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Charging up a Capacitor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69" y="1873219"/>
            <a:ext cx="7596554" cy="4331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3404" y="6387004"/>
            <a:ext cx="669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from: </a:t>
            </a:r>
            <a:r>
              <a:rPr lang="en-US" dirty="0"/>
              <a:t>https://</a:t>
            </a:r>
            <a:r>
              <a:rPr lang="en-US" dirty="0" err="1"/>
              <a:t>learn.sparkfun.com</a:t>
            </a:r>
            <a:r>
              <a:rPr lang="en-US" dirty="0"/>
              <a:t>/tutorials/capacitors</a:t>
            </a:r>
          </a:p>
        </p:txBody>
      </p:sp>
    </p:spTree>
    <p:extLst>
      <p:ext uri="{BB962C8B-B14F-4D97-AF65-F5344CB8AC3E}">
        <p14:creationId xmlns:p14="http://schemas.microsoft.com/office/powerpoint/2010/main" val="8421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NeoPixel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Magic of </a:t>
            </a:r>
            <a:r>
              <a:rPr lang="en-US" dirty="0" err="1" smtClean="0"/>
              <a:t>NeoPixels</a:t>
            </a:r>
            <a:r>
              <a:rPr lang="en-US" dirty="0" smtClean="0"/>
              <a:t>:</a:t>
            </a:r>
          </a:p>
          <a:p>
            <a:r>
              <a:rPr lang="en-US" dirty="0">
                <a:hlinkClick r:id="rId2"/>
              </a:rPr>
              <a:t>https://learn.adafruit.com/adafruit-neopixel-uberguide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www.youtube.com/watch?time_continue=41&amp;v=HO6xQMR8naw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1871" y="1819469"/>
            <a:ext cx="9750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Datasheet: </a:t>
            </a:r>
            <a:r>
              <a:rPr lang="en-US" sz="2800" dirty="0" smtClean="0">
                <a:hlinkClick r:id="rId2"/>
              </a:rPr>
              <a:t>https://www.adafruit.com/datasheets/WS2811.pdf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 ‘chain’ if 24-bit color sequences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Each pixel’s WS2811 IC will program itself and send the rest of the chain down the 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183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24, and 32-bit Color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8922" y="1763486"/>
            <a:ext cx="964785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3 LEDs – Red, Blue, and </a:t>
            </a:r>
            <a:r>
              <a:rPr lang="en-US" sz="3200" dirty="0" smtClean="0"/>
              <a:t>Green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8-bits for each pixel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0 – 255 different brightness levels for each pixel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24, and 32-bit Color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8922" y="1763486"/>
            <a:ext cx="96478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Three colors mix to create 2</a:t>
            </a:r>
            <a:r>
              <a:rPr lang="en-US" sz="3200" baseline="30000" dirty="0" smtClean="0"/>
              <a:t>24 </a:t>
            </a:r>
            <a:r>
              <a:rPr lang="en-US" sz="3200" dirty="0" smtClean="0"/>
              <a:t>(</a:t>
            </a:r>
            <a:r>
              <a:rPr lang="is-IS" sz="3200" dirty="0" smtClean="0"/>
              <a:t>16,777,216</a:t>
            </a:r>
            <a:r>
              <a:rPr lang="en-US" sz="3200" dirty="0" smtClean="0"/>
              <a:t>)</a:t>
            </a:r>
            <a:r>
              <a:rPr lang="en-US" sz="3200" baseline="30000" dirty="0" smtClean="0"/>
              <a:t> </a:t>
            </a:r>
            <a:r>
              <a:rPr lang="en-US" sz="3200" dirty="0" smtClean="0"/>
              <a:t>color combinations, or 24-bit color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32-bit color includes transparency, but ignored for </a:t>
            </a:r>
            <a:r>
              <a:rPr lang="en-US" sz="3200" dirty="0" err="1" smtClean="0"/>
              <a:t>NeoPixels</a:t>
            </a:r>
            <a:endParaRPr lang="en-US" sz="32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Strip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84" y="1828800"/>
            <a:ext cx="7426283" cy="4351338"/>
          </a:xfrm>
        </p:spPr>
      </p:pic>
      <p:sp>
        <p:nvSpPr>
          <p:cNvPr id="5" name="TextBox 4"/>
          <p:cNvSpPr txBox="1"/>
          <p:nvPr/>
        </p:nvSpPr>
        <p:spPr>
          <a:xfrm>
            <a:off x="1547445" y="6180138"/>
            <a:ext cx="885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r>
              <a:rPr lang="en-US" dirty="0"/>
              <a:t>: https://</a:t>
            </a:r>
            <a:r>
              <a:rPr lang="en-US" dirty="0" err="1"/>
              <a:t>learn.adafruit.com</a:t>
            </a:r>
            <a:r>
              <a:rPr lang="en-US" dirty="0"/>
              <a:t>/</a:t>
            </a:r>
            <a:r>
              <a:rPr lang="en-US" dirty="0" err="1"/>
              <a:t>adafruit-neopixel-uberguide</a:t>
            </a:r>
            <a:r>
              <a:rPr lang="en-US" dirty="0"/>
              <a:t>/basic-connections</a:t>
            </a:r>
          </a:p>
        </p:txBody>
      </p:sp>
    </p:spTree>
    <p:extLst>
      <p:ext uri="{BB962C8B-B14F-4D97-AF65-F5344CB8AC3E}">
        <p14:creationId xmlns:p14="http://schemas.microsoft.com/office/powerpoint/2010/main" val="5459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 err="1" smtClean="0"/>
              <a:t>NeoPixel</a:t>
            </a:r>
            <a:r>
              <a:rPr lang="en-US" dirty="0" smtClean="0"/>
              <a:t> Library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learn.adafruit.com/adafruit-neopixel-uberguide/arduino-library-installation</a:t>
            </a:r>
            <a:endParaRPr lang="en-US" dirty="0" smtClean="0"/>
          </a:p>
          <a:p>
            <a:r>
              <a:rPr lang="en-US" dirty="0" smtClean="0"/>
              <a:t>Download the library (big green button)</a:t>
            </a:r>
          </a:p>
          <a:p>
            <a:r>
              <a:rPr lang="en-US" dirty="0" err="1" smtClean="0"/>
              <a:t>Uncompress</a:t>
            </a:r>
            <a:r>
              <a:rPr lang="en-US" dirty="0" smtClean="0"/>
              <a:t> the ZIP file</a:t>
            </a:r>
          </a:p>
          <a:p>
            <a:r>
              <a:rPr lang="en-US" dirty="0" smtClean="0"/>
              <a:t>Create a directory </a:t>
            </a:r>
            <a:r>
              <a:rPr lang="en-US" dirty="0"/>
              <a:t>named </a:t>
            </a:r>
            <a:r>
              <a:rPr lang="en-US" dirty="0" smtClean="0"/>
              <a:t>WS2811 in c:\Program Files\Arduino\Libraries</a:t>
            </a:r>
          </a:p>
          <a:p>
            <a:r>
              <a:rPr lang="en-US" dirty="0"/>
              <a:t>Copy </a:t>
            </a:r>
            <a:r>
              <a:rPr lang="en-US" dirty="0" err="1" smtClean="0"/>
              <a:t>Adafruit_NeoPixel.cpp</a:t>
            </a:r>
            <a:r>
              <a:rPr lang="en-US" dirty="0" smtClean="0"/>
              <a:t> and </a:t>
            </a:r>
            <a:r>
              <a:rPr lang="en-US" dirty="0" err="1" smtClean="0"/>
              <a:t>Adafruit_NeoPixel.h</a:t>
            </a:r>
            <a:endParaRPr lang="en-US" dirty="0" smtClean="0"/>
          </a:p>
          <a:p>
            <a:r>
              <a:rPr lang="en-US" dirty="0" smtClean="0"/>
              <a:t>Re-Start the Arduino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6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828800"/>
            <a:ext cx="10688789" cy="43513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1 = number of pixels in strip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2 = pin number (most are valid)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Parameter 3 = pixel type flags, add together as needed: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NEO_KHZ800 800 KHz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(most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NeoPixel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products w/WS2812 LEDs)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NEO_KHZ400 400 KHz (classic 'v1' (not v2) FLORA pixels, WS2811 drivers)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NEO_GRB Pixels are wired for GRB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(most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NeoPixel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products)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NEO_RGB Pixels are wired for RGB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bitstream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(v1 FLORA pixels, not v2)</a:t>
            </a: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Adafruit_NeoPixel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strip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Adafruit_NeoPixel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(60, PIN, NEO_GRB + NEO_KHZ800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void setup() {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strip.begin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strip.show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Initialize all pixels to 'off'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 Pixel’s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828800"/>
            <a:ext cx="10688789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Set each color component individually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green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>
                <a:solidFill>
                  <a:srgbClr val="002060"/>
                </a:solidFill>
                <a:latin typeface="Courier" charset="0"/>
                <a:ea typeface="Courier" charset="0"/>
                <a:cs typeface="Courier" charset="0"/>
              </a:rPr>
              <a:t>blue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Set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via 32-bit (24-bit) color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color);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Don’t forget to ’refresh’ the pixel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strip.show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</a:t>
            </a:r>
            <a:r>
              <a:rPr lang="en-US" dirty="0" smtClean="0"/>
              <a:t>Neo Pixel Strip with 8 LEDs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smtClean="0"/>
              <a:t>1000F Capacitor (provided by Ryan)</a:t>
            </a:r>
          </a:p>
          <a:p>
            <a:r>
              <a:rPr lang="en-US" dirty="0" smtClean="0"/>
              <a:t>1 10K Ohm resistor (in kit)</a:t>
            </a:r>
          </a:p>
          <a:p>
            <a:r>
              <a:rPr lang="en-US" dirty="0" smtClean="0"/>
              <a:t>3 Male-Female wires (provided by Ryan)</a:t>
            </a:r>
          </a:p>
          <a:p>
            <a:r>
              <a:rPr lang="en-US" dirty="0" smtClean="0"/>
              <a:t>3 Male-Male wires (in kit)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</a:t>
            </a:r>
            <a:r>
              <a:rPr lang="en-US" dirty="0" smtClean="0"/>
              <a:t>Wiring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52" y="839444"/>
            <a:ext cx="7543943" cy="5919192"/>
          </a:xfrm>
        </p:spPr>
      </p:pic>
    </p:spTree>
    <p:extLst>
      <p:ext uri="{BB962C8B-B14F-4D97-AF65-F5344CB8AC3E}">
        <p14:creationId xmlns:p14="http://schemas.microsoft.com/office/powerpoint/2010/main" val="7545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</a:t>
            </a:r>
            <a:r>
              <a:rPr lang="en-US" dirty="0" smtClean="0"/>
              <a:t>Wiring </a:t>
            </a:r>
            <a:r>
              <a:rPr lang="en-US" dirty="0" smtClean="0"/>
              <a:t>Photo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72" y="953477"/>
            <a:ext cx="7811160" cy="5858369"/>
          </a:xfrm>
        </p:spPr>
      </p:pic>
    </p:spTree>
    <p:extLst>
      <p:ext uri="{BB962C8B-B14F-4D97-AF65-F5344CB8AC3E}">
        <p14:creationId xmlns:p14="http://schemas.microsoft.com/office/powerpoint/2010/main" val="7247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/borq79/Cary-Area-Public-Library-Classes</a:t>
            </a:r>
          </a:p>
          <a:p>
            <a:endParaRPr lang="en-US" sz="2800" dirty="0"/>
          </a:p>
          <a:p>
            <a:pPr lvl="1"/>
            <a:r>
              <a:rPr lang="en-US" sz="3200" dirty="0" smtClean="0"/>
              <a:t>ws2811</a:t>
            </a:r>
            <a:endParaRPr lang="en-US" sz="3200" dirty="0"/>
          </a:p>
          <a:p>
            <a:pPr lvl="2"/>
            <a:r>
              <a:rPr lang="en-US" sz="3200" dirty="0" err="1"/>
              <a:t>simple_color_bar</a:t>
            </a:r>
            <a:endParaRPr lang="en-US" sz="3200" dirty="0"/>
          </a:p>
          <a:p>
            <a:pPr lvl="3"/>
            <a:r>
              <a:rPr lang="en-US" sz="3200" dirty="0" err="1"/>
              <a:t>simple_color_bar.ino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88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a Pixel’s Brightness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23" y="1828800"/>
            <a:ext cx="10688789" cy="43513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 NOT USE!</a:t>
            </a:r>
            <a:endParaRPr lang="en-US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trike="sngStrike" dirty="0" err="1" smtClean="0">
                <a:latin typeface="Courier" charset="0"/>
                <a:ea typeface="Courier" charset="0"/>
                <a:cs typeface="Courier" charset="0"/>
              </a:rPr>
              <a:t>strip.setBrightness</a:t>
            </a:r>
            <a:r>
              <a:rPr lang="en-US" strike="sngStrike" dirty="0" smtClean="0">
                <a:latin typeface="Courier" charset="0"/>
                <a:ea typeface="Courier" charset="0"/>
                <a:cs typeface="Courier" charset="0"/>
              </a:rPr>
              <a:t>(n, brightness);</a:t>
            </a:r>
            <a:endParaRPr lang="en-US" strike="sngStrike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Take pixel color and adjust brightness by adding or subtracting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// RED at 100%, 75%, 50%, 25%, and off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0xFF, 0x00, 0x00);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0xBF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0x00, 0x00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0x7F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0x00, 0x00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0x40,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0x00, 0x00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strip.setPixelColor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(n,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0x00,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0x00, 0x00);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0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Two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/borq79/Cary-Area-Public-Library-Classes</a:t>
            </a:r>
          </a:p>
          <a:p>
            <a:endParaRPr lang="en-US" sz="2800" dirty="0"/>
          </a:p>
          <a:p>
            <a:pPr lvl="1"/>
            <a:r>
              <a:rPr lang="en-US" sz="3200" dirty="0" smtClean="0"/>
              <a:t>ws2811</a:t>
            </a:r>
            <a:endParaRPr lang="en-US" sz="3200" dirty="0"/>
          </a:p>
          <a:p>
            <a:pPr lvl="2"/>
            <a:r>
              <a:rPr lang="en-US" sz="3200" dirty="0" err="1"/>
              <a:t>c</a:t>
            </a:r>
            <a:r>
              <a:rPr lang="en-US" sz="3200" dirty="0" err="1" smtClean="0"/>
              <a:t>hase_and_fade</a:t>
            </a:r>
            <a:endParaRPr lang="en-US" sz="3200" dirty="0"/>
          </a:p>
          <a:p>
            <a:pPr lvl="3"/>
            <a:r>
              <a:rPr lang="en-US" sz="3200" dirty="0" err="1"/>
              <a:t>chase_and_fade</a:t>
            </a:r>
            <a:r>
              <a:rPr lang="en-US" sz="3200" dirty="0" err="1" smtClean="0"/>
              <a:t>.ino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34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 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288897" cy="4351337"/>
          </a:xfrm>
        </p:spPr>
        <p:txBody>
          <a:bodyPr/>
          <a:lstStyle/>
          <a:p>
            <a:r>
              <a:rPr lang="en-US" sz="2800" dirty="0" smtClean="0"/>
              <a:t>With a partner:</a:t>
            </a:r>
          </a:p>
          <a:p>
            <a:pPr lvl="1"/>
            <a:r>
              <a:rPr lang="en-US" sz="2800" dirty="0" smtClean="0"/>
              <a:t>Power down the Arduino (unplug the USB cable)</a:t>
            </a:r>
            <a:endParaRPr lang="en-US" sz="2800" dirty="0" smtClean="0"/>
          </a:p>
          <a:p>
            <a:pPr lvl="1"/>
            <a:r>
              <a:rPr lang="en-US" sz="2800" dirty="0" smtClean="0"/>
              <a:t>Wire up one strip’s DO to another strip’s DI</a:t>
            </a:r>
          </a:p>
          <a:p>
            <a:pPr lvl="1"/>
            <a:r>
              <a:rPr lang="en-US" sz="2800" dirty="0" smtClean="0"/>
              <a:t>Wire </a:t>
            </a:r>
            <a:r>
              <a:rPr lang="en-US" sz="2800" dirty="0" err="1" smtClean="0"/>
              <a:t>Vcc</a:t>
            </a:r>
            <a:r>
              <a:rPr lang="en-US" sz="2800" dirty="0" smtClean="0"/>
              <a:t> and </a:t>
            </a:r>
            <a:r>
              <a:rPr lang="en-US" sz="2800" dirty="0" err="1" smtClean="0"/>
              <a:t>Gnd</a:t>
            </a:r>
            <a:r>
              <a:rPr lang="en-US" sz="2800" dirty="0" smtClean="0"/>
              <a:t> together</a:t>
            </a:r>
          </a:p>
          <a:p>
            <a:pPr lvl="1"/>
            <a:r>
              <a:rPr lang="en-US" sz="2800" dirty="0" smtClean="0"/>
              <a:t>Change the Pin count to 16</a:t>
            </a:r>
          </a:p>
          <a:p>
            <a:pPr lvl="1"/>
            <a:r>
              <a:rPr lang="en-US" sz="2800" dirty="0" smtClean="0"/>
              <a:t>Plug in the USB cable</a:t>
            </a:r>
          </a:p>
          <a:p>
            <a:pPr lvl="1"/>
            <a:r>
              <a:rPr lang="en-US" sz="2800" dirty="0" smtClean="0"/>
              <a:t>Program the Arduino</a:t>
            </a:r>
            <a:endParaRPr lang="en-US" sz="28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Daisy Chain Wiring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6" y="942391"/>
            <a:ext cx="9672878" cy="5674035"/>
          </a:xfrm>
        </p:spPr>
      </p:pic>
    </p:spTree>
    <p:extLst>
      <p:ext uri="{BB962C8B-B14F-4D97-AF65-F5344CB8AC3E}">
        <p14:creationId xmlns:p14="http://schemas.microsoft.com/office/powerpoint/2010/main" val="9094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134" y="148491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Dual Strip Wiring Photo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21" y="839444"/>
            <a:ext cx="7418529" cy="5563897"/>
          </a:xfrm>
        </p:spPr>
      </p:pic>
    </p:spTree>
    <p:extLst>
      <p:ext uri="{BB962C8B-B14F-4D97-AF65-F5344CB8AC3E}">
        <p14:creationId xmlns:p14="http://schemas.microsoft.com/office/powerpoint/2010/main" val="19782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481" y="251438"/>
            <a:ext cx="9692640" cy="6909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External Power Wiring Diagram</a:t>
            </a:r>
            <a:br>
              <a:rPr lang="en-US" dirty="0" smtClean="0"/>
            </a:br>
            <a:r>
              <a:rPr lang="en-US" sz="2700" dirty="0" smtClean="0"/>
              <a:t>For More than 16 Pixels</a:t>
            </a:r>
            <a:endParaRPr lang="en-US" sz="2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4" y="942391"/>
            <a:ext cx="9180408" cy="5774160"/>
          </a:xfrm>
        </p:spPr>
      </p:pic>
    </p:spTree>
    <p:extLst>
      <p:ext uri="{BB962C8B-B14F-4D97-AF65-F5344CB8AC3E}">
        <p14:creationId xmlns:p14="http://schemas.microsoft.com/office/powerpoint/2010/main" val="188897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an Equalizer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Review of some basics </a:t>
            </a:r>
            <a:r>
              <a:rPr lang="en-US" b="1" dirty="0" smtClean="0"/>
              <a:t>(</a:t>
            </a:r>
            <a:r>
              <a:rPr lang="en-US" b="1" dirty="0" smtClean="0"/>
              <a:t>20</a:t>
            </a:r>
            <a:r>
              <a:rPr lang="en-US" b="1" dirty="0" smtClean="0"/>
              <a:t> </a:t>
            </a:r>
            <a:r>
              <a:rPr lang="en-US" b="1" dirty="0" smtClean="0"/>
              <a:t>mins)</a:t>
            </a:r>
          </a:p>
          <a:p>
            <a:pPr lvl="1"/>
            <a:r>
              <a:rPr lang="en-US" dirty="0" smtClean="0"/>
              <a:t>Arduino</a:t>
            </a:r>
          </a:p>
          <a:p>
            <a:pPr lvl="1"/>
            <a:r>
              <a:rPr lang="en-US" dirty="0" smtClean="0"/>
              <a:t>Breadboards</a:t>
            </a:r>
          </a:p>
          <a:p>
            <a:pPr lvl="1"/>
            <a:r>
              <a:rPr lang="en-US" dirty="0" smtClean="0"/>
              <a:t>Resistors</a:t>
            </a:r>
          </a:p>
          <a:p>
            <a:pPr lvl="1"/>
            <a:r>
              <a:rPr lang="en-US" dirty="0" smtClean="0"/>
              <a:t>LEDs</a:t>
            </a:r>
          </a:p>
          <a:p>
            <a:pPr lvl="1"/>
            <a:r>
              <a:rPr lang="en-US" dirty="0" smtClean="0"/>
              <a:t>Capacitors</a:t>
            </a:r>
            <a:endParaRPr lang="en-US" dirty="0" smtClean="0"/>
          </a:p>
          <a:p>
            <a:r>
              <a:rPr lang="en-US" b="1" dirty="0" smtClean="0"/>
              <a:t>Introduction to </a:t>
            </a:r>
            <a:r>
              <a:rPr lang="en-US" b="1" dirty="0" smtClean="0"/>
              <a:t>WS2811 (25 </a:t>
            </a:r>
            <a:r>
              <a:rPr lang="en-US" b="1" dirty="0" smtClean="0"/>
              <a:t>mins)</a:t>
            </a:r>
          </a:p>
          <a:p>
            <a:pPr lvl="1"/>
            <a:r>
              <a:rPr lang="en-US" dirty="0" smtClean="0"/>
              <a:t>Color Wheel</a:t>
            </a:r>
            <a:endParaRPr lang="en-US" dirty="0" smtClean="0"/>
          </a:p>
          <a:p>
            <a:pPr lvl="1"/>
            <a:r>
              <a:rPr lang="en-US" dirty="0" smtClean="0"/>
              <a:t>Single Wire Programming</a:t>
            </a:r>
            <a:endParaRPr lang="en-US" dirty="0" smtClean="0"/>
          </a:p>
          <a:p>
            <a:r>
              <a:rPr lang="en-US" b="1" dirty="0" smtClean="0"/>
              <a:t>Projects</a:t>
            </a:r>
          </a:p>
          <a:p>
            <a:pPr lvl="1"/>
            <a:r>
              <a:rPr lang="en-US" dirty="0" smtClean="0"/>
              <a:t>Simple Color Bar</a:t>
            </a:r>
          </a:p>
          <a:p>
            <a:pPr lvl="1"/>
            <a:r>
              <a:rPr lang="en-US" dirty="0" smtClean="0"/>
              <a:t>Adjust Brightness</a:t>
            </a:r>
            <a:endParaRPr lang="en-US" dirty="0" smtClean="0"/>
          </a:p>
          <a:p>
            <a:pPr lvl="1"/>
            <a:r>
              <a:rPr lang="en-US" dirty="0" smtClean="0"/>
              <a:t>Chase and Fade</a:t>
            </a:r>
          </a:p>
          <a:p>
            <a:pPr lvl="1"/>
            <a:r>
              <a:rPr lang="en-US" dirty="0" smtClean="0"/>
              <a:t>Equalizer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177" y="2090325"/>
            <a:ext cx="5492496" cy="382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86664" y="1072145"/>
            <a:ext cx="4908584" cy="64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050" y="1691322"/>
            <a:ext cx="8337288" cy="495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3756" y="182880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Vilros</a:t>
            </a:r>
            <a:r>
              <a:rPr lang="en-US" dirty="0" smtClean="0"/>
              <a:t> Kit Resistors</a:t>
            </a:r>
            <a:endParaRPr lang="en-US" dirty="0"/>
          </a:p>
        </p:txBody>
      </p:sp>
      <p:pic>
        <p:nvPicPr>
          <p:cNvPr id="1026" name="Picture 2" descr="esisto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20" y="2063262"/>
            <a:ext cx="7689398" cy="187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63077" y="4384614"/>
            <a:ext cx="7291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V = IR</a:t>
            </a:r>
          </a:p>
          <a:p>
            <a:r>
              <a:rPr lang="en-US" sz="2800" dirty="0" smtClean="0"/>
              <a:t>I = V / R</a:t>
            </a:r>
          </a:p>
          <a:p>
            <a:r>
              <a:rPr lang="en-US" sz="2800" dirty="0" smtClean="0"/>
              <a:t>I = 5V / 330 = 0.</a:t>
            </a:r>
            <a:r>
              <a:rPr lang="is-IS" sz="2800" dirty="0" smtClean="0"/>
              <a:t>015A (15 mA)</a:t>
            </a:r>
            <a:endParaRPr lang="en-US" sz="2800" dirty="0" smtClean="0"/>
          </a:p>
          <a:p>
            <a:r>
              <a:rPr lang="en-US" sz="2800" dirty="0" smtClean="0"/>
              <a:t>I = 5V / 10,000 = 0.0005A (0.5 mA)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04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1124</TotalTime>
  <Words>651</Words>
  <Application>Microsoft Macintosh PowerPoint</Application>
  <PresentationFormat>Widescreen</PresentationFormat>
  <Paragraphs>142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Century Schoolbook</vt:lpstr>
      <vt:lpstr>Courier</vt:lpstr>
      <vt:lpstr>Wingdings 2</vt:lpstr>
      <vt:lpstr>Arial</vt:lpstr>
      <vt:lpstr>View</vt:lpstr>
      <vt:lpstr>Arduino and the WS2811 LED Array</vt:lpstr>
      <vt:lpstr>About Me</vt:lpstr>
      <vt:lpstr>Contact</vt:lpstr>
      <vt:lpstr>Agenda</vt:lpstr>
      <vt:lpstr>Arduino Uno</vt:lpstr>
      <vt:lpstr>Breadboard</vt:lpstr>
      <vt:lpstr>Wiring up a Circuit</vt:lpstr>
      <vt:lpstr>Resistors</vt:lpstr>
      <vt:lpstr>Vilros Kit Resistors</vt:lpstr>
      <vt:lpstr>LEDs</vt:lpstr>
      <vt:lpstr>Why is one lead longer?</vt:lpstr>
      <vt:lpstr>Capacitors</vt:lpstr>
      <vt:lpstr>Charging up a Capacitor</vt:lpstr>
      <vt:lpstr>Adafruit NeoPixel </vt:lpstr>
      <vt:lpstr>WS2811</vt:lpstr>
      <vt:lpstr>WS2811</vt:lpstr>
      <vt:lpstr>24, and 32-bit Color</vt:lpstr>
      <vt:lpstr>24, and 32-bit Color</vt:lpstr>
      <vt:lpstr>Powering the Strip</vt:lpstr>
      <vt:lpstr>Adafruit NeoPixel Library </vt:lpstr>
      <vt:lpstr>Initialization</vt:lpstr>
      <vt:lpstr>Set a Pixel’s Color</vt:lpstr>
      <vt:lpstr>Project Parts List</vt:lpstr>
      <vt:lpstr>Project Wiring Diagram</vt:lpstr>
      <vt:lpstr>Project Wiring Photo</vt:lpstr>
      <vt:lpstr>Project One Code</vt:lpstr>
      <vt:lpstr>Set a Pixel’s Brightness</vt:lpstr>
      <vt:lpstr>Project Two Code</vt:lpstr>
      <vt:lpstr>Daisy Chain</vt:lpstr>
      <vt:lpstr>Daisy Chain Wiring Diagram</vt:lpstr>
      <vt:lpstr>Dual Strip Wiring Photo</vt:lpstr>
      <vt:lpstr>External Power Wiring Diagram For More than 16 Pixels</vt:lpstr>
      <vt:lpstr>Make an Equalizer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21</cp:revision>
  <dcterms:created xsi:type="dcterms:W3CDTF">2016-03-05T22:58:38Z</dcterms:created>
  <dcterms:modified xsi:type="dcterms:W3CDTF">2016-04-04T02:01:59Z</dcterms:modified>
</cp:coreProperties>
</file>